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8" r:id="rId3"/>
    <p:sldId id="378" r:id="rId4"/>
    <p:sldId id="260" r:id="rId5"/>
    <p:sldId id="285" r:id="rId6"/>
    <p:sldId id="288" r:id="rId7"/>
    <p:sldId id="293" r:id="rId8"/>
    <p:sldId id="289" r:id="rId9"/>
    <p:sldId id="290" r:id="rId10"/>
    <p:sldId id="291" r:id="rId11"/>
    <p:sldId id="292" r:id="rId12"/>
    <p:sldId id="262" r:id="rId13"/>
    <p:sldId id="263" r:id="rId14"/>
    <p:sldId id="294" r:id="rId15"/>
    <p:sldId id="295" r:id="rId16"/>
    <p:sldId id="296" r:id="rId17"/>
    <p:sldId id="299" r:id="rId18"/>
    <p:sldId id="300" r:id="rId19"/>
    <p:sldId id="264" r:id="rId20"/>
    <p:sldId id="304" r:id="rId21"/>
    <p:sldId id="305" r:id="rId22"/>
    <p:sldId id="312" r:id="rId23"/>
    <p:sldId id="313" r:id="rId24"/>
    <p:sldId id="315" r:id="rId25"/>
    <p:sldId id="316" r:id="rId26"/>
    <p:sldId id="379" r:id="rId27"/>
    <p:sldId id="319" r:id="rId28"/>
    <p:sldId id="306" r:id="rId29"/>
    <p:sldId id="265" r:id="rId30"/>
    <p:sldId id="307" r:id="rId31"/>
    <p:sldId id="320" r:id="rId32"/>
    <p:sldId id="314" r:id="rId33"/>
    <p:sldId id="317" r:id="rId34"/>
    <p:sldId id="318" r:id="rId35"/>
    <p:sldId id="370" r:id="rId36"/>
    <p:sldId id="371" r:id="rId37"/>
    <p:sldId id="380" r:id="rId38"/>
    <p:sldId id="381" r:id="rId39"/>
    <p:sldId id="321" r:id="rId40"/>
    <p:sldId id="322" r:id="rId41"/>
    <p:sldId id="323" r:id="rId42"/>
    <p:sldId id="324" r:id="rId43"/>
    <p:sldId id="326" r:id="rId44"/>
    <p:sldId id="327" r:id="rId45"/>
    <p:sldId id="368" r:id="rId46"/>
    <p:sldId id="369" r:id="rId47"/>
    <p:sldId id="328" r:id="rId48"/>
    <p:sldId id="367" r:id="rId4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Lexend Deca" panose="020B0604020202020204" charset="0"/>
      <p:regular r:id="rId55"/>
    </p:embeddedFont>
    <p:embeddedFont>
      <p:font typeface="Muli" panose="020B0604020202020204" charset="0"/>
      <p:regular r:id="rId56"/>
      <p:bold r:id="rId57"/>
      <p:italic r:id="rId58"/>
      <p:boldItalic r:id="rId59"/>
    </p:embeddedFont>
    <p:embeddedFont>
      <p:font typeface="Muli Regular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935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303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61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710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522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424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061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685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524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404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384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084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003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184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000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851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8475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4771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408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4562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6484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725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29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3976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724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628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4622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9514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9317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2222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8724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2875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8130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215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915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138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23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  <p:sldLayoutId id="2147483658" r:id="rId7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8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896097" y="1942231"/>
            <a:ext cx="5503146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Oriented Programming</a:t>
            </a:r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(OOP)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7205A6-E6D5-41F1-9D50-65932521DB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0968" y="579821"/>
            <a:ext cx="5772902" cy="4686839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2736" y="-258724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Lots of Features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0968" y="579821"/>
            <a:ext cx="5772902" cy="4686839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2736" y="-258724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Lots of Features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409A5-0683-454C-842E-3418E33A773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48325" y="1418901"/>
            <a:ext cx="5348759" cy="30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4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013350"/>
            <a:ext cx="4062202" cy="10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Everything is an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032750"/>
            <a:ext cx="4365784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OOP ?!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Attributes</a:t>
            </a:r>
          </a:p>
          <a:p>
            <a:pPr marL="0" lvl="0" indent="0"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Size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Breed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Run()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Park()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Eat()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Sleep()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Plate Number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Steer()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Back()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Break()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Throttle()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847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Eat()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Sleep()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Walk()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Pray()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044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Attributes</a:t>
            </a:r>
          </a:p>
          <a:p>
            <a:pPr marL="0" lvl="0" indent="0"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Lens_width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Has_Flash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Depth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Camera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Take_Photo()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Take_Video()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Toggle_Flash()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Zoom()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47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244200" y="99649"/>
            <a:ext cx="8655599" cy="28562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 &amp; Objects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300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Eat()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Sleep()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Walk()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Pray()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120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Class: Person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1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Name: Eslam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Age: 26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Gender: Male</a:t>
            </a:r>
          </a:p>
          <a:p>
            <a:pPr marL="285750" indent="-28575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 Meat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 at 9 pm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2</a:t>
            </a:r>
          </a:p>
          <a:p>
            <a:pPr marL="0" lvl="0" indent="0"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Name: Ahmed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Age: 15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Gender: Male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 Chicken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 at 12 am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3</a:t>
            </a:r>
          </a:p>
          <a:p>
            <a:pPr marL="0" lvl="0" indent="0"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Name: Sara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Age: 30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Gender: Female</a:t>
            </a:r>
          </a:p>
          <a:p>
            <a:pPr marL="285750" indent="-28575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 Fish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 at 6 am</a:t>
            </a:r>
          </a:p>
          <a:p>
            <a:pPr marL="285750" indent="-28575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95922" y="-366970"/>
            <a:ext cx="5687452" cy="5807188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21606" y="360609"/>
            <a:ext cx="3621535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 in Python ?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AFC377CA-CD33-4290-B13F-89FF71483498}"/>
              </a:ext>
            </a:extLst>
          </p:cNvPr>
          <p:cNvSpPr txBox="1">
            <a:spLocks/>
          </p:cNvSpPr>
          <p:nvPr/>
        </p:nvSpPr>
        <p:spPr>
          <a:xfrm>
            <a:off x="5278054" y="3895316"/>
            <a:ext cx="3230679" cy="782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Circle</a:t>
            </a:r>
          </a:p>
        </p:txBody>
      </p:sp>
    </p:spTree>
    <p:extLst>
      <p:ext uri="{BB962C8B-B14F-4D97-AF65-F5344CB8AC3E}">
        <p14:creationId xmlns:p14="http://schemas.microsoft.com/office/powerpoint/2010/main" val="159909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9160" y="-366970"/>
            <a:ext cx="5257287" cy="5807188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21606" y="360609"/>
            <a:ext cx="3621535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 in Python ?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AFC377CA-CD33-4290-B13F-89FF71483498}"/>
              </a:ext>
            </a:extLst>
          </p:cNvPr>
          <p:cNvSpPr txBox="1">
            <a:spLocks/>
          </p:cNvSpPr>
          <p:nvPr/>
        </p:nvSpPr>
        <p:spPr>
          <a:xfrm>
            <a:off x="5278054" y="3895316"/>
            <a:ext cx="3230679" cy="782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</a:t>
            </a:r>
          </a:p>
        </p:txBody>
      </p:sp>
    </p:spTree>
    <p:extLst>
      <p:ext uri="{BB962C8B-B14F-4D97-AF65-F5344CB8AC3E}">
        <p14:creationId xmlns:p14="http://schemas.microsoft.com/office/powerpoint/2010/main" val="197380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422250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 Concepts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 (Encapsulation)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 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Functions and Operators Overloading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Attributes &amp; Methods</a:t>
            </a:r>
          </a:p>
        </p:txBody>
      </p:sp>
    </p:spTree>
    <p:extLst>
      <p:ext uri="{BB962C8B-B14F-4D97-AF65-F5344CB8AC3E}">
        <p14:creationId xmlns:p14="http://schemas.microsoft.com/office/powerpoint/2010/main" val="238159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1041995" y="845397"/>
            <a:ext cx="6720264" cy="35377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 algn="ctr"/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</a:t>
            </a:r>
            <a:b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(Encapsulation)</a:t>
            </a:r>
            <a:br>
              <a:rPr lang="en-US" sz="6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326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51010" y="87528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 (Encapsulation)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object's attributes may or may not be visible outside the class definition. You need to name attributes with a double underscore prefix, and those attributes then are not be directly visible to outsiders.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606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58" y="146689"/>
            <a:ext cx="5480912" cy="5450665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4097" y="282637"/>
            <a:ext cx="5276982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 (Encapsulation) 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FB22EB6E-9666-46B1-85F5-BCA8B5EE0876}"/>
              </a:ext>
            </a:extLst>
          </p:cNvPr>
          <p:cNvSpPr txBox="1">
            <a:spLocks/>
          </p:cNvSpPr>
          <p:nvPr/>
        </p:nvSpPr>
        <p:spPr>
          <a:xfrm>
            <a:off x="5323487" y="408942"/>
            <a:ext cx="2219341" cy="32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Private members</a:t>
            </a:r>
          </a:p>
        </p:txBody>
      </p:sp>
    </p:spTree>
    <p:extLst>
      <p:ext uri="{BB962C8B-B14F-4D97-AF65-F5344CB8AC3E}">
        <p14:creationId xmlns:p14="http://schemas.microsoft.com/office/powerpoint/2010/main" val="127999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3922" y="313293"/>
            <a:ext cx="5857332" cy="5117458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4097" y="282637"/>
            <a:ext cx="5276982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 (Encapsulation) 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Google Shape;94;p17">
            <a:extLst>
              <a:ext uri="{FF2B5EF4-FFF2-40B4-BE49-F238E27FC236}">
                <a16:creationId xmlns:a16="http://schemas.microsoft.com/office/drawing/2014/main" id="{A25C88E5-925E-41F5-9546-A2A56636EAF0}"/>
              </a:ext>
            </a:extLst>
          </p:cNvPr>
          <p:cNvSpPr txBox="1">
            <a:spLocks/>
          </p:cNvSpPr>
          <p:nvPr/>
        </p:nvSpPr>
        <p:spPr>
          <a:xfrm>
            <a:off x="5323487" y="408942"/>
            <a:ext cx="2219341" cy="32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Setter and Getter</a:t>
            </a:r>
          </a:p>
        </p:txBody>
      </p:sp>
    </p:spTree>
    <p:extLst>
      <p:ext uri="{BB962C8B-B14F-4D97-AF65-F5344CB8AC3E}">
        <p14:creationId xmlns:p14="http://schemas.microsoft.com/office/powerpoint/2010/main" val="133403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422250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 Concepts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 (Encapsulation)</a:t>
            </a:r>
          </a:p>
          <a:p>
            <a:pPr marL="342900" indent="-342900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Functions and Operators Overloading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Attributes &amp; Methods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693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244200" y="99649"/>
            <a:ext cx="8655599" cy="28562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247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51010" y="87528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way to form new classes using classes that have already been defined. The newly formed classes are called derived classes, the classes that we derive from are called base classes.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9765" y="-331844"/>
            <a:ext cx="4113966" cy="5807188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21606" y="360609"/>
            <a:ext cx="3621535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654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422250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 Concepts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 (Encapsulation)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 </a:t>
            </a:r>
          </a:p>
          <a:p>
            <a:pPr marL="342900" indent="-342900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Functions and Operators Overloading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Attributes &amp; Methods</a:t>
            </a:r>
          </a:p>
          <a:p>
            <a:pPr marL="0" indent="0">
              <a:buNone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38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1624835" y="2057843"/>
            <a:ext cx="5894330" cy="102781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51010" y="87528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 refers to the way in which different object classes can share the same method name but each acts differently.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898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99329" y="189796"/>
            <a:ext cx="6714309" cy="5392804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9606" y="310990"/>
            <a:ext cx="3621535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 </a:t>
            </a:r>
          </a:p>
        </p:txBody>
      </p:sp>
    </p:spTree>
    <p:extLst>
      <p:ext uri="{BB962C8B-B14F-4D97-AF65-F5344CB8AC3E}">
        <p14:creationId xmlns:p14="http://schemas.microsoft.com/office/powerpoint/2010/main" val="277987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422250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 Concepts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 (Encapsulation)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 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</a:p>
          <a:p>
            <a:pPr marL="342900" indent="-342900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Functions and Operators Overloading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Attributes &amp; Methods</a:t>
            </a:r>
          </a:p>
          <a:p>
            <a:pPr marL="0" indent="0">
              <a:buNone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14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713629" y="1505543"/>
            <a:ext cx="2187111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__add__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__sub__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__mul__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__truediv__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__floordiv__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__mod__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__pow__</a:t>
            </a:r>
          </a:p>
          <a:p>
            <a:pPr marL="0" indent="0">
              <a:buNone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8CEE9019-8BCA-4562-9DEA-0EC9BD96BB6D}"/>
              </a:ext>
            </a:extLst>
          </p:cNvPr>
          <p:cNvSpPr txBox="1">
            <a:spLocks/>
          </p:cNvSpPr>
          <p:nvPr/>
        </p:nvSpPr>
        <p:spPr>
          <a:xfrm>
            <a:off x="3452043" y="1497000"/>
            <a:ext cx="3331883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__eq__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__nq__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__lt__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__le__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__gt__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__ge__</a:t>
            </a:r>
          </a:p>
        </p:txBody>
      </p:sp>
      <p:sp>
        <p:nvSpPr>
          <p:cNvPr id="4" name="Google Shape;151;p22">
            <a:extLst>
              <a:ext uri="{FF2B5EF4-FFF2-40B4-BE49-F238E27FC236}">
                <a16:creationId xmlns:a16="http://schemas.microsoft.com/office/drawing/2014/main" id="{6E76B54B-FEF6-4F12-B931-BA1A3A19ACC0}"/>
              </a:ext>
            </a:extLst>
          </p:cNvPr>
          <p:cNvSpPr txBox="1">
            <a:spLocks/>
          </p:cNvSpPr>
          <p:nvPr/>
        </p:nvSpPr>
        <p:spPr>
          <a:xfrm>
            <a:off x="325716" y="241496"/>
            <a:ext cx="7074545" cy="72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Functions and Operators Overloading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149FF6A4-07AF-47EE-9262-3E39604AF69C}"/>
              </a:ext>
            </a:extLst>
          </p:cNvPr>
          <p:cNvSpPr txBox="1">
            <a:spLocks/>
          </p:cNvSpPr>
          <p:nvPr/>
        </p:nvSpPr>
        <p:spPr>
          <a:xfrm>
            <a:off x="713629" y="1218832"/>
            <a:ext cx="1910665" cy="57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 Operators </a:t>
            </a:r>
            <a:endParaRPr lang="en-US" sz="1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Google Shape;151;p22">
            <a:extLst>
              <a:ext uri="{FF2B5EF4-FFF2-40B4-BE49-F238E27FC236}">
                <a16:creationId xmlns:a16="http://schemas.microsoft.com/office/drawing/2014/main" id="{D4A5A8A0-7AA5-4846-86DD-329769AA9B7F}"/>
              </a:ext>
            </a:extLst>
          </p:cNvPr>
          <p:cNvSpPr txBox="1">
            <a:spLocks/>
          </p:cNvSpPr>
          <p:nvPr/>
        </p:nvSpPr>
        <p:spPr>
          <a:xfrm>
            <a:off x="6164590" y="1605031"/>
            <a:ext cx="2187111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__init__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__str__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Muli Regular"/>
              <a:buNone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Google Shape;151;p22">
            <a:extLst>
              <a:ext uri="{FF2B5EF4-FFF2-40B4-BE49-F238E27FC236}">
                <a16:creationId xmlns:a16="http://schemas.microsoft.com/office/drawing/2014/main" id="{E94511A0-D445-42A9-A3D3-20853BA8E91A}"/>
              </a:ext>
            </a:extLst>
          </p:cNvPr>
          <p:cNvSpPr txBox="1">
            <a:spLocks/>
          </p:cNvSpPr>
          <p:nvPr/>
        </p:nvSpPr>
        <p:spPr>
          <a:xfrm>
            <a:off x="3022761" y="1218831"/>
            <a:ext cx="2484199" cy="57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Operators </a:t>
            </a:r>
            <a:endParaRPr lang="en-US" sz="1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Google Shape;151;p22">
            <a:extLst>
              <a:ext uri="{FF2B5EF4-FFF2-40B4-BE49-F238E27FC236}">
                <a16:creationId xmlns:a16="http://schemas.microsoft.com/office/drawing/2014/main" id="{1CF89104-29AB-41FD-9BE6-B6D07B9E5A05}"/>
              </a:ext>
            </a:extLst>
          </p:cNvPr>
          <p:cNvSpPr txBox="1">
            <a:spLocks/>
          </p:cNvSpPr>
          <p:nvPr/>
        </p:nvSpPr>
        <p:spPr>
          <a:xfrm>
            <a:off x="5952727" y="1218831"/>
            <a:ext cx="2484199" cy="57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Operators </a:t>
            </a:r>
            <a:endParaRPr lang="en-US" sz="1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88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422250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 Concepts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 (Encapsulation)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 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Functions and Operators Overloading</a:t>
            </a:r>
          </a:p>
          <a:p>
            <a:pPr marL="342900" indent="-342900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Attributes &amp; Methods</a:t>
            </a:r>
          </a:p>
          <a:p>
            <a:pPr marL="0" indent="0">
              <a:buNone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288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6308" y="211060"/>
            <a:ext cx="5042484" cy="5392804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9606" y="310990"/>
            <a:ext cx="4902115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Attributes &amp; Methods</a:t>
            </a:r>
          </a:p>
        </p:txBody>
      </p:sp>
    </p:spTree>
    <p:extLst>
      <p:ext uri="{BB962C8B-B14F-4D97-AF65-F5344CB8AC3E}">
        <p14:creationId xmlns:p14="http://schemas.microsoft.com/office/powerpoint/2010/main" val="12639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422250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Concepts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Exceptions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Decorators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Iterators and Generators </a:t>
            </a:r>
          </a:p>
        </p:txBody>
      </p:sp>
    </p:spTree>
    <p:extLst>
      <p:ext uri="{BB962C8B-B14F-4D97-AF65-F5344CB8AC3E}">
        <p14:creationId xmlns:p14="http://schemas.microsoft.com/office/powerpoint/2010/main" val="680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889001" y="157488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OOP ?!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905935" y="283158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</a:t>
            </a: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 Why ^_^ </a:t>
            </a:r>
            <a:endParaRPr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72236" y="245435"/>
            <a:ext cx="5494170" cy="5400482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9606" y="310990"/>
            <a:ext cx="3621535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Exceptions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D16DC498-76E4-4E26-AB50-07E16D68B136}"/>
              </a:ext>
            </a:extLst>
          </p:cNvPr>
          <p:cNvSpPr txBox="1">
            <a:spLocks/>
          </p:cNvSpPr>
          <p:nvPr/>
        </p:nvSpPr>
        <p:spPr>
          <a:xfrm>
            <a:off x="5015583" y="4034170"/>
            <a:ext cx="4029181" cy="73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Python Error Types</a:t>
            </a:r>
          </a:p>
          <a:p>
            <a:pPr marL="342900" indent="-342900" algn="ctr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https://docs.python.org/3/library/exceptions.html</a:t>
            </a:r>
          </a:p>
        </p:txBody>
      </p:sp>
    </p:spTree>
    <p:extLst>
      <p:ext uri="{BB962C8B-B14F-4D97-AF65-F5344CB8AC3E}">
        <p14:creationId xmlns:p14="http://schemas.microsoft.com/office/powerpoint/2010/main" val="33437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422250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Concepts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Exceptions</a:t>
            </a:r>
          </a:p>
          <a:p>
            <a:pPr marL="342900" indent="-342900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Decorators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Iterators and Generators </a:t>
            </a:r>
          </a:p>
        </p:txBody>
      </p:sp>
    </p:spTree>
    <p:extLst>
      <p:ext uri="{BB962C8B-B14F-4D97-AF65-F5344CB8AC3E}">
        <p14:creationId xmlns:p14="http://schemas.microsoft.com/office/powerpoint/2010/main" val="154431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55340" y="335241"/>
            <a:ext cx="4948533" cy="4859135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9606" y="310990"/>
            <a:ext cx="3621535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Decorators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118FFA-DFE6-4F12-AEAA-156CE08A04F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925166" y="432496"/>
            <a:ext cx="5426566" cy="46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0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422250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Concepts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Exceptions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Decorators</a:t>
            </a:r>
          </a:p>
          <a:p>
            <a:pPr marL="342900" indent="-342900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Iterators and Generators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9021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55474" y="128631"/>
            <a:ext cx="5742997" cy="5486781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9606" y="310990"/>
            <a:ext cx="5140689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Iterators</a:t>
            </a:r>
          </a:p>
        </p:txBody>
      </p:sp>
    </p:spTree>
    <p:extLst>
      <p:ext uri="{BB962C8B-B14F-4D97-AF65-F5344CB8AC3E}">
        <p14:creationId xmlns:p14="http://schemas.microsoft.com/office/powerpoint/2010/main" val="204705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82173" y="128631"/>
            <a:ext cx="5596394" cy="5486781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9606" y="310990"/>
            <a:ext cx="5140689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Iterators</a:t>
            </a:r>
          </a:p>
        </p:txBody>
      </p:sp>
    </p:spTree>
    <p:extLst>
      <p:ext uri="{BB962C8B-B14F-4D97-AF65-F5344CB8AC3E}">
        <p14:creationId xmlns:p14="http://schemas.microsoft.com/office/powerpoint/2010/main" val="403911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27121" y="-437880"/>
            <a:ext cx="4716879" cy="6019260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9606" y="310990"/>
            <a:ext cx="5140689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Generator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7B265A1B-AD53-4524-B6BD-1A12579AE694}"/>
              </a:ext>
            </a:extLst>
          </p:cNvPr>
          <p:cNvSpPr txBox="1">
            <a:spLocks/>
          </p:cNvSpPr>
          <p:nvPr/>
        </p:nvSpPr>
        <p:spPr>
          <a:xfrm>
            <a:off x="342980" y="2406694"/>
            <a:ext cx="5140689" cy="50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Much Better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need to implement </a:t>
            </a:r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__iter()__ </a:t>
            </a:r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__next__()</a:t>
            </a:r>
          </a:p>
        </p:txBody>
      </p:sp>
    </p:spTree>
    <p:extLst>
      <p:ext uri="{BB962C8B-B14F-4D97-AF65-F5344CB8AC3E}">
        <p14:creationId xmlns:p14="http://schemas.microsoft.com/office/powerpoint/2010/main" val="357019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913" y="752889"/>
            <a:ext cx="6773762" cy="4310576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2736" y="-258724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Sum 10000 times ?!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001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09689" y="1346640"/>
            <a:ext cx="4019541" cy="3572926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2736" y="-258724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Sum 10000 times ?!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A9AD2177-CA22-4EB3-A6A4-76BBC54B9457}"/>
              </a:ext>
            </a:extLst>
          </p:cNvPr>
          <p:cNvSpPr txBox="1">
            <a:spLocks/>
          </p:cNvSpPr>
          <p:nvPr/>
        </p:nvSpPr>
        <p:spPr>
          <a:xfrm>
            <a:off x="742784" y="67651"/>
            <a:ext cx="683154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if I want to modify code to multiply ?</a:t>
            </a:r>
          </a:p>
        </p:txBody>
      </p:sp>
    </p:spTree>
    <p:extLst>
      <p:ext uri="{BB962C8B-B14F-4D97-AF65-F5344CB8AC3E}">
        <p14:creationId xmlns:p14="http://schemas.microsoft.com/office/powerpoint/2010/main" val="27334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2736" y="-258724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Sum 10000 times ?!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A9AD2177-CA22-4EB3-A6A4-76BBC54B9457}"/>
              </a:ext>
            </a:extLst>
          </p:cNvPr>
          <p:cNvSpPr txBox="1">
            <a:spLocks/>
          </p:cNvSpPr>
          <p:nvPr/>
        </p:nvSpPr>
        <p:spPr>
          <a:xfrm>
            <a:off x="742784" y="67651"/>
            <a:ext cx="683154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if I want to modify code to multiply 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200A29-E992-4720-92EB-822FB85C0C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913" y="752889"/>
            <a:ext cx="6773762" cy="43105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A695DE-5BF9-4245-87F6-82DE1614EC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6772" y="901076"/>
            <a:ext cx="4189227" cy="379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5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1352454"/>
            <a:ext cx="6941588" cy="3111444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2736" y="-258724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Sum 10000 times ?!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A9AD2177-CA22-4EB3-A6A4-76BBC54B9457}"/>
              </a:ext>
            </a:extLst>
          </p:cNvPr>
          <p:cNvSpPr txBox="1">
            <a:spLocks/>
          </p:cNvSpPr>
          <p:nvPr/>
        </p:nvSpPr>
        <p:spPr>
          <a:xfrm>
            <a:off x="742784" y="67651"/>
            <a:ext cx="683154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if I want to modify code to multiply ?</a:t>
            </a:r>
          </a:p>
        </p:txBody>
      </p:sp>
    </p:spTree>
    <p:extLst>
      <p:ext uri="{BB962C8B-B14F-4D97-AF65-F5344CB8AC3E}">
        <p14:creationId xmlns:p14="http://schemas.microsoft.com/office/powerpoint/2010/main" val="241114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8111" y="579821"/>
            <a:ext cx="6238615" cy="4686839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2736" y="-258724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Full Calculator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930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642</Words>
  <Application>Microsoft Office PowerPoint</Application>
  <PresentationFormat>On-screen Show (16:9)</PresentationFormat>
  <Paragraphs>235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Muli</vt:lpstr>
      <vt:lpstr>Lexend Deca</vt:lpstr>
      <vt:lpstr>Consolas</vt:lpstr>
      <vt:lpstr>Muli Regular</vt:lpstr>
      <vt:lpstr>Arial</vt:lpstr>
      <vt:lpstr>Aliena template</vt:lpstr>
      <vt:lpstr>Object Oriented Programming (OOP)</vt:lpstr>
      <vt:lpstr>Hello!</vt:lpstr>
      <vt:lpstr>Hello!</vt:lpstr>
      <vt:lpstr>Why OOP ?! </vt:lpstr>
      <vt:lpstr>Calculate Sum 10000 times ?!</vt:lpstr>
      <vt:lpstr>Calculate Sum 10000 times ?!</vt:lpstr>
      <vt:lpstr>Calculate Sum 10000 times ?!</vt:lpstr>
      <vt:lpstr>Calculate Sum 10000 times ?!</vt:lpstr>
      <vt:lpstr>Make Full Calculator ?</vt:lpstr>
      <vt:lpstr>Make Lots of Features ?</vt:lpstr>
      <vt:lpstr>Make Lots of Features ?</vt:lpstr>
      <vt:lpstr>What is OOP ?!</vt:lpstr>
      <vt:lpstr>Dog</vt:lpstr>
      <vt:lpstr>Car</vt:lpstr>
      <vt:lpstr>Person</vt:lpstr>
      <vt:lpstr>Camera</vt:lpstr>
      <vt:lpstr>Classes &amp; Objects</vt:lpstr>
      <vt:lpstr>Person</vt:lpstr>
      <vt:lpstr>Class: Person</vt:lpstr>
      <vt:lpstr>OOP in Python ?</vt:lpstr>
      <vt:lpstr>OOP in Python ?</vt:lpstr>
      <vt:lpstr>PowerPoint Presentation</vt:lpstr>
      <vt:lpstr>Data Hiding (Encapsulation) </vt:lpstr>
      <vt:lpstr>PowerPoint Presentation</vt:lpstr>
      <vt:lpstr>Data Hiding (Encapsulation) </vt:lpstr>
      <vt:lpstr>Data Hiding (Encapsulation) </vt:lpstr>
      <vt:lpstr>PowerPoint Presentation</vt:lpstr>
      <vt:lpstr>Inheritance</vt:lpstr>
      <vt:lpstr>PowerPoint Presentation</vt:lpstr>
      <vt:lpstr>Inheritance</vt:lpstr>
      <vt:lpstr>PowerPoint Presentation</vt:lpstr>
      <vt:lpstr>Polymorphism</vt:lpstr>
      <vt:lpstr>PowerPoint Presentation</vt:lpstr>
      <vt:lpstr>Polymorphism </vt:lpstr>
      <vt:lpstr>PowerPoint Presentation</vt:lpstr>
      <vt:lpstr>PowerPoint Presentation</vt:lpstr>
      <vt:lpstr>PowerPoint Presentation</vt:lpstr>
      <vt:lpstr>Static Attributes &amp; Methods</vt:lpstr>
      <vt:lpstr>PowerPoint Presentation</vt:lpstr>
      <vt:lpstr>Exceptions</vt:lpstr>
      <vt:lpstr>PowerPoint Presentation</vt:lpstr>
      <vt:lpstr>Decorators</vt:lpstr>
      <vt:lpstr>PowerPoint Presentation</vt:lpstr>
      <vt:lpstr>Iterators</vt:lpstr>
      <vt:lpstr>Custom Iterators</vt:lpstr>
      <vt:lpstr>Generator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71</cp:revision>
  <dcterms:modified xsi:type="dcterms:W3CDTF">2020-07-13T03:38:09Z</dcterms:modified>
</cp:coreProperties>
</file>